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88163" cy="1002188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26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49572C1-60EE-4218-A7B1-15FBC078C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F8A3900-F9DF-43AA-A86F-A333EC9C50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9B4C3AB-656F-43FC-994E-4C5E32034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940C-F49A-4949-9ED2-CDC2A6901BE9}" type="datetimeFigureOut">
              <a:rPr lang="de-DE" smtClean="0"/>
              <a:t>06.12.2024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5EDE832-4153-401F-B7DC-218E8C913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1DBE002-1560-4641-9156-3D1FC0E41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92B4-D3E8-4F1D-8983-AA2333E7FF6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84616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63252BC-E786-479A-91EE-3BD4FEC2B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19EF3ED-2E3E-4591-A963-D9F079725B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2210513-044B-40AD-B324-FE84DDC9A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940C-F49A-4949-9ED2-CDC2A6901BE9}" type="datetimeFigureOut">
              <a:rPr lang="de-DE" smtClean="0"/>
              <a:t>06.12.2024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7281A40-5C61-4AD5-818D-650E79FB8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155D1A1-964C-4BE8-A649-E8512D1C7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92B4-D3E8-4F1D-8983-AA2333E7FF6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344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E81200-BA3B-4073-842D-458E66C3A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6F5B246-4CE9-458B-9FF4-163E0F7EF7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50D74EF-C013-4A05-9FF9-443AA1EC1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940C-F49A-4949-9ED2-CDC2A6901BE9}" type="datetimeFigureOut">
              <a:rPr lang="de-DE" smtClean="0"/>
              <a:t>06.12.2024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BB6279D-0BA2-4215-B48F-15403262A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2674E78-6653-4650-94E1-68914CC01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92B4-D3E8-4F1D-8983-AA2333E7FF6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8517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1178E05-FDA1-434F-8A96-E3A864CE9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0011BC0-B70A-4576-A49E-DCD0CD09B5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85747FB-6788-472A-BA98-15D34B1ECB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9D17E13-EC8C-4984-BBEC-E1A364499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940C-F49A-4949-9ED2-CDC2A6901BE9}" type="datetimeFigureOut">
              <a:rPr lang="de-DE" smtClean="0"/>
              <a:t>06.12.2024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178A27E-99E0-4910-9EFB-2535FA9D4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9D9BC63-48C7-4B56-A748-211EE3018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92B4-D3E8-4F1D-8983-AA2333E7FF6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70033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E8CE1F-EE27-4B26-BE6F-1E976E73C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347B3BC-4F59-494B-BAD5-4E9B381C40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200D038-365B-4CA5-8007-928A271693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5BE8FBA0-205E-4AD4-AEF4-01832A22DA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900C2752-8BAF-4E45-AE2D-1FA208F2BF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7E598AD-EA18-4155-B5FA-63024470E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940C-F49A-4949-9ED2-CDC2A6901BE9}" type="datetimeFigureOut">
              <a:rPr lang="de-DE" smtClean="0"/>
              <a:t>06.12.2024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D8B2433-2551-400D-BB05-5CE06D338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5F60187F-F85C-4764-99C4-AE915EC6E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92B4-D3E8-4F1D-8983-AA2333E7FF6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5904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CD3CF5-D51E-41B2-80C3-82E7A7826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BA4E7F0-C8B1-483D-92A7-AE0EF52E9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940C-F49A-4949-9ED2-CDC2A6901BE9}" type="datetimeFigureOut">
              <a:rPr lang="de-DE" smtClean="0"/>
              <a:t>06.12.2024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98310A7-926A-441B-9A0E-9D55A36A8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1803238-19D5-407C-A3C7-69E74278C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92B4-D3E8-4F1D-8983-AA2333E7FF6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18140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58F8CA9-02F4-441C-92EB-0C29BE525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940C-F49A-4949-9ED2-CDC2A6901BE9}" type="datetimeFigureOut">
              <a:rPr lang="de-DE" smtClean="0"/>
              <a:t>06.12.2024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79717B1-E401-438D-BCB0-675ABDA37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FF0B240-D02D-4C02-B1BF-44914224D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92B4-D3E8-4F1D-8983-AA2333E7FF6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42466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2F3639-A33E-49F2-9EE4-7D388A138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B5E7B27-F2A3-466A-8649-6C2740E345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8F223D5-76CC-40AA-97D3-36B47503E0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48C4041-7938-4B6A-8F3B-F653F271A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940C-F49A-4949-9ED2-CDC2A6901BE9}" type="datetimeFigureOut">
              <a:rPr lang="de-DE" smtClean="0"/>
              <a:t>06.12.2024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AA3E765-4774-4280-8D95-4A9FAA2F1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CF87B9C-192A-4E93-9EDC-AE7C0A5C4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92B4-D3E8-4F1D-8983-AA2333E7FF6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7727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0B6D89-878F-462F-951E-1336FAC4B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BB22010A-4C62-4E67-8EDA-9B9E96CA35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F0B8683-F250-46EC-A8B8-9E058EC130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9B43835-B722-4406-81C9-D5DC7E63D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940C-F49A-4949-9ED2-CDC2A6901BE9}" type="datetimeFigureOut">
              <a:rPr lang="de-DE" smtClean="0"/>
              <a:t>06.12.2024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BC008A2-5391-476F-ACF5-83C3D899C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D0DDE2F-67A4-41A6-BD07-2FEFC0EDB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92B4-D3E8-4F1D-8983-AA2333E7FF6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28609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426AAA-D018-47D4-BA42-D79766767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2EAF5E8-CE9E-442C-A87E-A704973EA3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BE0FF6A-9782-475B-8FE9-BED5CC677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940C-F49A-4949-9ED2-CDC2A6901BE9}" type="datetimeFigureOut">
              <a:rPr lang="de-DE" smtClean="0"/>
              <a:t>06.12.2024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9A570EF-7BA3-477D-94DF-EE139540D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BD78DE9-BED1-46F7-B526-4244A13A5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92B4-D3E8-4F1D-8983-AA2333E7FF6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9166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048CF2-F5C1-4CB5-8F46-3E4DEBB047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9A6252AE-E178-4BC0-971D-2859A897B7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31444BC-0CF4-43C8-AEAA-22F344FCE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940C-F49A-4949-9ED2-CDC2A6901BE9}" type="datetimeFigureOut">
              <a:rPr lang="de-DE" smtClean="0"/>
              <a:t>06.12.2024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F868FDE-182E-4379-9814-61FDAD8EA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458304E-EA1A-4B66-861B-41889FB64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D92B4-D3E8-4F1D-8983-AA2333E7FF6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17116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E876D699-23EC-4861-80AC-68A2502A5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32695B7-DF74-4DBE-B6A0-D88436C781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5ED39E0-4659-4E25-8AFC-84B9E90DDB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3940C-F49A-4949-9ED2-CDC2A6901BE9}" type="datetimeFigureOut">
              <a:rPr lang="de-DE" smtClean="0"/>
              <a:t>06.12.2024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5A6F9B5-62BC-4819-80CB-E18A283E5D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0B191CF-A4E1-4C2F-AA3D-4716F1C781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D92B4-D3E8-4F1D-8983-AA2333E7FF6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4569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2DC986C7-D3BE-4C18-9BCA-D4C65C0B8C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492550" y="1067585"/>
            <a:ext cx="6942840" cy="4637988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157EA204-1CEF-4A7A-ADA4-87337F8E59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4778605" y="1067586"/>
            <a:ext cx="6942840" cy="4637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7652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Breitbild</PresentationFormat>
  <Paragraphs>0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Lars Schlömer</dc:creator>
  <cp:lastModifiedBy>Lars Schlömer</cp:lastModifiedBy>
  <cp:revision>2</cp:revision>
  <cp:lastPrinted>2024-12-06T12:16:01Z</cp:lastPrinted>
  <dcterms:created xsi:type="dcterms:W3CDTF">2024-12-06T12:06:58Z</dcterms:created>
  <dcterms:modified xsi:type="dcterms:W3CDTF">2024-12-06T12:19:23Z</dcterms:modified>
</cp:coreProperties>
</file>